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ld Standard TT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F9603E7-79AA-43F5-9B87-394E51CBB8C3}">
  <a:tblStyle styleId="{3F9603E7-79AA-43F5-9B87-394E51CBB8C3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bold.fntdata"/><Relationship Id="rId14" Type="http://schemas.openxmlformats.org/officeDocument/2006/relationships/font" Target="fonts/OldStandardTT-regular.fntdata"/><Relationship Id="rId16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Collect responses from students and total on the slide-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Is this photo accurate?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Collect responses from students and total on the slide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Is this photo accurate?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Collect responses from students and total on the slide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Is this photo accurate?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Went West?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225" y="2802725"/>
            <a:ext cx="2822649" cy="211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90250" y="526350"/>
            <a:ext cx="73083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kinds of people would most likely leave everything and head West?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 your journal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0131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What is the destination of your journal’s travelers?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Based on what you have read so far total the types of people mentioned in the journal.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How many:</a:t>
            </a:r>
          </a:p>
          <a:p>
            <a:pPr indent="-3556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2000"/>
              <a:t>men</a:t>
            </a:r>
          </a:p>
          <a:p>
            <a:pPr indent="-3556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2000"/>
              <a:t>women</a:t>
            </a:r>
          </a:p>
          <a:p>
            <a:pPr indent="-3556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2000"/>
              <a:t>children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went to Oregon?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900" y="1487350"/>
            <a:ext cx="5791200" cy="335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" name="Shape 79"/>
          <p:cNvGraphicFramePr/>
          <p:nvPr/>
        </p:nvGraphicFramePr>
        <p:xfrm>
          <a:off x="342100" y="1602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{3F9603E7-79AA-43F5-9B87-394E51CBB8C3}</a:tableStyleId>
              </a:tblPr>
              <a:tblGrid>
                <a:gridCol w="1161650"/>
                <a:gridCol w="1161650"/>
              </a:tblGrid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Men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Women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Children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went to California?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900" y="1143000"/>
            <a:ext cx="5943600" cy="400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Shape 86"/>
          <p:cNvGraphicFramePr/>
          <p:nvPr/>
        </p:nvGraphicFramePr>
        <p:xfrm>
          <a:off x="342100" y="1602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{3F9603E7-79AA-43F5-9B87-394E51CBB8C3}</a:tableStyleId>
              </a:tblPr>
              <a:tblGrid>
                <a:gridCol w="1161650"/>
                <a:gridCol w="1161650"/>
              </a:tblGrid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Men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Women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Children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went to Utah?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150" y="1101975"/>
            <a:ext cx="5238750" cy="3838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Shape 93"/>
          <p:cNvGraphicFramePr/>
          <p:nvPr/>
        </p:nvGraphicFramePr>
        <p:xfrm>
          <a:off x="342100" y="1602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{3F9603E7-79AA-43F5-9B87-394E51CBB8C3}</a:tableStyleId>
              </a:tblPr>
              <a:tblGrid>
                <a:gridCol w="1161650"/>
                <a:gridCol w="1161650"/>
              </a:tblGrid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Men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Women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39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CC4125"/>
                          </a:solidFill>
                        </a:rPr>
                        <a:t>Children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CC4125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90250" y="526350"/>
            <a:ext cx="58955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Explain the makeup of pioneers going to  different destinations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3526500" cy="107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and why did people die on their way West?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425" y="185889"/>
            <a:ext cx="3914596" cy="4957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