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Old Standard TT"/>
      <p:regular r:id="rId13"/>
      <p:bold r:id="rId14"/>
      <p: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ldStandardT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ldStandardTT-italic.fntdata"/><Relationship Id="rId14" Type="http://schemas.openxmlformats.org/officeDocument/2006/relationships/font" Target="fonts/OldStandardT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i.independence.mo.us/NFTM/TrailFacts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octa-trails.org/articles/independence-missouri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might we recognize today in these pictures?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we go to the field trip, we will visit the place shown in this picture. At this time, steamboats found a gravel bar on the Missouri River that worked well as a landing site. It is just upstream from the 291 Bridge is today. Pioneers got off the steamboat here and went down “river street” all the way to the Independence Square.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Click image for annotated map. Consider using technology to allow students to research facts about early Independence to share with the class.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Trail facts-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http://www.ci.independence.mo.us/NFTM/TrailFacts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article-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http://www.octa-trails.org/articles/independence-missouri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oogle.com/maps/d/edit?mid=zmrgiV-8zUhU.kTQ84D4PevtA" TargetMode="External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85800" y="249302"/>
            <a:ext cx="7772400" cy="147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Role of Independence in Westward Expansion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21200" y="2353677"/>
            <a:ext cx="8118599" cy="10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Target- I can explain the role of Independence as the “Queen City of the trails”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400,000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people traveled westward on trails between 1840 and 1860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About </a:t>
            </a:r>
            <a:r>
              <a:rPr b="1" lang="en"/>
              <a:t>40,000</a:t>
            </a:r>
            <a:r>
              <a:rPr lang="en"/>
              <a:t> of them died along the journey.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1013275" y="121150"/>
            <a:ext cx="7203000" cy="81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Compare these paintings of Independence. What hints do they give us about Independence at this time?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075" y="1887025"/>
            <a:ext cx="4630099" cy="27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12500"/>
            <a:ext cx="4750449" cy="336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did pioneers get to Independence?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924" y="910450"/>
            <a:ext cx="6314099" cy="365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 b="0" l="0" r="0" t="-10"/>
          <a:stretch/>
        </p:blipFill>
        <p:spPr>
          <a:xfrm>
            <a:off x="5776875" y="532474"/>
            <a:ext cx="3108925" cy="46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90250" y="526350"/>
            <a:ext cx="35018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did Pioneers do in Independence? </a:t>
            </a:r>
          </a:p>
        </p:txBody>
      </p:sp>
      <p:pic>
        <p:nvPicPr>
          <p:cNvPr id="86" name="Shape 8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250" y="526350"/>
            <a:ext cx="4989749" cy="40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90250" y="526350"/>
            <a:ext cx="7636199" cy="5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How was Independence affected by this migration of people?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75" y="1608500"/>
            <a:ext cx="8702250" cy="27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90250" y="526350"/>
            <a:ext cx="7299900" cy="807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was the psychological importance of Independence?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50" y="1933250"/>
            <a:ext cx="80962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1569" y="739144"/>
            <a:ext cx="1843975" cy="20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427300" y="381075"/>
            <a:ext cx="5291700" cy="362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In your journal, what was the “jumping off place” for these travelers? What does the journal say about this place?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